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pos="3817" userDrawn="1">
          <p15:clr>
            <a:srgbClr val="A4A3A4"/>
          </p15:clr>
        </p15:guide>
        <p15:guide id="2" orient="horz" pos="2183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4" autoAdjust="0"/>
  </p:normalViewPr>
  <p:slideViewPr>
    <p:cSldViewPr snapToGrid="0" showGuides="1">
      <p:cViewPr varScale="1">
        <p:scale>
          <a:sx n="57" d="100"/>
          <a:sy n="57" d="100"/>
        </p:scale>
        <p:origin x="-972" y="-96"/>
      </p:cViewPr>
      <p:guideLst>
        <p:guide orient="horz" pos="2122"/>
        <p:guide pos="38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19DE-729F-4285-97BD-38D380CD9094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2B2-D343-4207-A5B1-4191D17DE7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06300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19DE-729F-4285-97BD-38D380CD9094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2B2-D343-4207-A5B1-4191D17DE7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784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19DE-729F-4285-97BD-38D380CD9094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2B2-D343-4207-A5B1-4191D17DE7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107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19DE-729F-4285-97BD-38D380CD9094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2B2-D343-4207-A5B1-4191D17DE7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347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19DE-729F-4285-97BD-38D380CD9094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2B2-D343-4207-A5B1-4191D17DE7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6319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19DE-729F-4285-97BD-38D380CD9094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2B2-D343-4207-A5B1-4191D17DE7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6980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19DE-729F-4285-97BD-38D380CD9094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2B2-D343-4207-A5B1-4191D17DE7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688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19DE-729F-4285-97BD-38D380CD9094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2B2-D343-4207-A5B1-4191D17DE7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61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19DE-729F-4285-97BD-38D380CD9094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2B2-D343-4207-A5B1-4191D17DE7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1918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19DE-729F-4285-97BD-38D380CD9094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2B2-D343-4207-A5B1-4191D17DE7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02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019DE-729F-4285-97BD-38D380CD9094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7B2B2-D343-4207-A5B1-4191D17DE7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54984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019DE-729F-4285-97BD-38D380CD9094}" type="datetimeFigureOut">
              <a:rPr lang="en-AU" smtClean="0"/>
              <a:t>26/05/2022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7B2B2-D343-4207-A5B1-4191D17DE7E0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98842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>
          <a:xfrm>
            <a:off x="699515" y="293551"/>
            <a:ext cx="10748513" cy="4872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000" b="1" dirty="0" smtClean="0"/>
              <a:t>Rekomendasi FGD yang telah ditindak-lanjuti dalam bentuk kebijakan</a:t>
            </a:r>
            <a:endParaRPr lang="en-US" sz="20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033241"/>
              </p:ext>
            </p:extLst>
          </p:nvPr>
        </p:nvGraphicFramePr>
        <p:xfrm>
          <a:off x="296989" y="1110724"/>
          <a:ext cx="11553572" cy="3893820"/>
        </p:xfrm>
        <a:graphic>
          <a:graphicData uri="http://schemas.openxmlformats.org/drawingml/2006/table">
            <a:tbl>
              <a:tblPr firstRow="1" firstCol="1" bandRow="1">
                <a:tableStyleId>{0660B408-B3CF-4A94-85FC-2B1E0A45F4A2}</a:tableStyleId>
              </a:tblPr>
              <a:tblGrid>
                <a:gridCol w="2309820"/>
                <a:gridCol w="4987636"/>
                <a:gridCol w="4256116"/>
              </a:tblGrid>
              <a:tr h="3276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FGD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Tindak Lanjut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Produk</a:t>
                      </a:r>
                      <a:r>
                        <a:rPr lang="en-US" sz="1800" baseline="0" dirty="0" smtClean="0">
                          <a:effectLst/>
                        </a:rPr>
                        <a:t> Hukum</a:t>
                      </a:r>
                      <a:endParaRPr lang="en-US" sz="1800" dirty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756176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1" dirty="0" smtClean="0"/>
                        <a:t>Pengembangan Pariwisata 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Penyusunan Rencana Induk Pembangunan Kepariwisataan Kabupaten </a:t>
                      </a:r>
                      <a:r>
                        <a:rPr lang="en-US" sz="1800" b="1" dirty="0" err="1" smtClean="0">
                          <a:effectLst/>
                        </a:rPr>
                        <a:t>Mamuju</a:t>
                      </a:r>
                      <a:r>
                        <a:rPr lang="en-US" sz="1800" b="1" dirty="0" smtClean="0">
                          <a:effectLst/>
                        </a:rPr>
                        <a:t> Tahun 2021-2025</a:t>
                      </a:r>
                      <a:r>
                        <a:rPr lang="en-US" sz="1800" b="1" baseline="0" dirty="0" smtClean="0">
                          <a:effectLst/>
                        </a:rPr>
                        <a:t> yang akan ditetapkan melalui Perda. </a:t>
                      </a:r>
                      <a:endParaRPr lang="en-US" sz="1800" b="1" baseline="0" dirty="0" smtClean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b="1" baseline="0" dirty="0" smtClean="0">
                          <a:effectLst/>
                        </a:rPr>
                        <a:t>Peraturan Daerah. Agustus 2021, </a:t>
                      </a:r>
                      <a:r>
                        <a:rPr lang="en-US" sz="1800" b="1" baseline="0" dirty="0" err="1" smtClean="0">
                          <a:effectLst/>
                        </a:rPr>
                        <a:t>Ranperda</a:t>
                      </a:r>
                      <a:r>
                        <a:rPr lang="en-US" sz="1800" b="1" baseline="0" dirty="0" smtClean="0">
                          <a:effectLst/>
                        </a:rPr>
                        <a:t> telah memasuki tahapan fasilitasi dan asistensi di Biro Hukum Prov. </a:t>
                      </a:r>
                      <a:r>
                        <a:rPr lang="en-US" sz="1800" b="1" baseline="0" dirty="0" err="1" smtClean="0">
                          <a:effectLst/>
                        </a:rPr>
                        <a:t>Sulbar</a:t>
                      </a:r>
                      <a:r>
                        <a:rPr lang="en-US" sz="1800" b="1" baseline="0" dirty="0" smtClean="0">
                          <a:effectLst/>
                        </a:rPr>
                        <a:t>.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800" b="1" dirty="0" smtClean="0">
                        <a:effectLst/>
                        <a:latin typeface="+mn-lt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1377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1" dirty="0" smtClean="0"/>
                        <a:t>Pendidikan Inklusif 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1" dirty="0" smtClean="0"/>
                        <a:t>Penyusunan Rancangan Peraturan Gubernur tentang Tata Kelola Pelaksanaan Program Tangani Total Anak Tidak Sekolah (PORTAL ATS) di Provinsi Sulawesi Barat .</a:t>
                      </a:r>
                      <a:r>
                        <a:rPr lang="en-US" sz="1800" b="1" baseline="0" dirty="0" smtClean="0"/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/>
                        <a:t>Peraturan</a:t>
                      </a:r>
                      <a:r>
                        <a:rPr lang="en-US" sz="1800" b="1" baseline="0" dirty="0" smtClean="0"/>
                        <a:t> Gubernur. Maret 2022, </a:t>
                      </a:r>
                      <a:r>
                        <a:rPr lang="en-US" sz="1800" b="1" baseline="0" dirty="0" err="1" smtClean="0"/>
                        <a:t>Ranpergub</a:t>
                      </a:r>
                      <a:r>
                        <a:rPr lang="en-US" sz="1800" b="1" baseline="0" dirty="0" smtClean="0"/>
                        <a:t> telah memasuki fase finalisasi draft. </a:t>
                      </a:r>
                      <a:endParaRPr lang="en-US" sz="1800" b="1" dirty="0" smtClean="0"/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46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1" dirty="0" smtClean="0"/>
                        <a:t>Produk Hukum Daerah 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1" dirty="0" smtClean="0"/>
                        <a:t>Pembentukan Tim Penyusun Produk Hukum Daerah</a:t>
                      </a:r>
                      <a:r>
                        <a:rPr lang="en-US" sz="1800" b="1" baseline="0" dirty="0" smtClean="0"/>
                        <a:t> lintas OPD. </a:t>
                      </a:r>
                    </a:p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en-US" sz="1800" b="1" dirty="0" smtClean="0"/>
                        <a:t>SK</a:t>
                      </a:r>
                      <a:r>
                        <a:rPr lang="en-US" sz="1800" b="1" baseline="0" dirty="0" smtClean="0"/>
                        <a:t> Gubernur. Telah berjalan sejak awal tahun 2022 sampai sekarang </a:t>
                      </a:r>
                      <a:endParaRPr lang="en-US" sz="1800" b="1" dirty="0"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9461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0" dirty="0">
                        <a:latin typeface="+mn-lt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endParaRPr lang="en-US" sz="1800" b="0" dirty="0"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6349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3336</TotalTime>
  <Words>111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Armansyah Armansyah</dc:creator>
  <cp:lastModifiedBy>User</cp:lastModifiedBy>
  <cp:revision>253</cp:revision>
  <dcterms:created xsi:type="dcterms:W3CDTF">2018-10-16T06:58:41Z</dcterms:created>
  <dcterms:modified xsi:type="dcterms:W3CDTF">2022-05-26T08:24:12Z</dcterms:modified>
</cp:coreProperties>
</file>